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6" r:id="rId4"/>
    <p:sldId id="261" r:id="rId5"/>
    <p:sldId id="264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XEMPLES" id="{B6D41933-E96C-2145-88FC-09BD40DED822}">
          <p14:sldIdLst>
            <p14:sldId id="257"/>
            <p14:sldId id="263"/>
            <p14:sldId id="266"/>
            <p14:sldId id="261"/>
            <p14:sldId id="264"/>
          </p14:sldIdLst>
        </p14:section>
        <p14:section name="MODELES" id="{CCDE774B-C3CE-C347-9B3F-65B79F8C99B7}">
          <p14:sldIdLst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946" autoAdjust="0"/>
    <p:restoredTop sz="99543" autoAdjust="0"/>
  </p:normalViewPr>
  <p:slideViewPr>
    <p:cSldViewPr snapToGrid="0" snapToObjects="1">
      <p:cViewPr>
        <p:scale>
          <a:sx n="110" d="100"/>
          <a:sy n="110" d="100"/>
        </p:scale>
        <p:origin x="-65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7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7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8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7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1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1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7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6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3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2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4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4456-570E-3048-9ED9-EFE91829A194}" type="datetimeFigureOut">
              <a:rPr lang="en-US" smtClean="0"/>
              <a:t>18.10.17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AC9CE-040E-D244-91E3-BDBDF6202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3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680876" y="1222441"/>
            <a:ext cx="4559424" cy="4564699"/>
          </a:xfrm>
          <a:prstGeom prst="rect">
            <a:avLst/>
          </a:prstGeom>
          <a:gradFill flip="none" rotWithShape="1">
            <a:gsLst>
              <a:gs pos="0">
                <a:srgbClr val="009999"/>
              </a:gs>
              <a:gs pos="97000">
                <a:srgbClr val="FFFFFF"/>
              </a:gs>
            </a:gsLst>
            <a:lin ang="81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648311" y="1149029"/>
            <a:ext cx="4651720" cy="4638112"/>
            <a:chOff x="1497543" y="1093692"/>
            <a:chExt cx="5055707" cy="504091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97543" y="6134608"/>
              <a:ext cx="505570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1518159" y="1093692"/>
              <a:ext cx="0" cy="50409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518159" y="1093692"/>
              <a:ext cx="5035091" cy="5040917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283579" y="5821292"/>
            <a:ext cx="33984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err="1" smtClean="0"/>
              <a:t>R</a:t>
            </a:r>
            <a:r>
              <a:rPr lang="en-US" sz="2500" dirty="0" err="1" smtClean="0"/>
              <a:t>é</a:t>
            </a:r>
            <a:r>
              <a:rPr lang="en-US" sz="2500" dirty="0" err="1" smtClean="0"/>
              <a:t>sultat</a:t>
            </a:r>
            <a:r>
              <a:rPr lang="en-US" sz="2500" dirty="0" smtClean="0"/>
              <a:t> </a:t>
            </a:r>
            <a:r>
              <a:rPr lang="en-US" sz="2500" dirty="0" err="1"/>
              <a:t>d’apprentissage</a:t>
            </a:r>
            <a:r>
              <a:rPr lang="en-US" sz="2500" dirty="0"/>
              <a:t> 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76989" y="3275174"/>
            <a:ext cx="37991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/>
              <a:t>A</a:t>
            </a:r>
            <a:r>
              <a:rPr lang="en-US" sz="2500" dirty="0" smtClean="0"/>
              <a:t>mbiance </a:t>
            </a:r>
            <a:r>
              <a:rPr lang="en-US" sz="2500" dirty="0" err="1" smtClean="0"/>
              <a:t>d’apprentissage</a:t>
            </a:r>
            <a:r>
              <a:rPr lang="en-US" sz="2500" dirty="0" smtClean="0"/>
              <a:t> </a:t>
            </a:r>
            <a:endParaRPr lang="en-US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1708674" y="191005"/>
            <a:ext cx="6217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omment </a:t>
            </a:r>
            <a:r>
              <a:rPr lang="en-US" sz="2800" dirty="0" err="1" smtClean="0"/>
              <a:t>évaluez-vous</a:t>
            </a:r>
            <a:r>
              <a:rPr lang="en-US" sz="2800" dirty="0" smtClean="0"/>
              <a:t> </a:t>
            </a:r>
            <a:r>
              <a:rPr lang="en-US" sz="2800" dirty="0" smtClean="0"/>
              <a:t>le dernier </a:t>
            </a:r>
            <a:r>
              <a:rPr lang="en-US" sz="2800" dirty="0" err="1" smtClean="0"/>
              <a:t>cours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pic>
        <p:nvPicPr>
          <p:cNvPr id="3" name="Picture 2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431" y="5721734"/>
            <a:ext cx="577849" cy="576612"/>
          </a:xfrm>
          <a:prstGeom prst="rect">
            <a:avLst/>
          </a:prstGeom>
        </p:spPr>
      </p:pic>
      <p:pic>
        <p:nvPicPr>
          <p:cNvPr id="4" name="Picture 3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568" y="5711332"/>
            <a:ext cx="591999" cy="587013"/>
          </a:xfrm>
          <a:prstGeom prst="rect">
            <a:avLst/>
          </a:prstGeom>
        </p:spPr>
      </p:pic>
      <p:pic>
        <p:nvPicPr>
          <p:cNvPr id="16" name="Picture 15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78" y="889622"/>
            <a:ext cx="523220" cy="51881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9899" y="6449611"/>
            <a:ext cx="4554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</a:t>
            </a:r>
            <a:r>
              <a:rPr lang="de-DE" sz="1400" dirty="0"/>
              <a:t>:</a:t>
            </a:r>
            <a:r>
              <a:rPr lang="en-US" sz="1400" dirty="0" smtClean="0"/>
              <a:t> </a:t>
            </a:r>
            <a:r>
              <a:rPr lang="en-US" sz="1400" dirty="0" err="1"/>
              <a:t>s</a:t>
            </a:r>
            <a:r>
              <a:rPr lang="en-US" sz="1400" dirty="0" err="1" smtClean="0"/>
              <a:t>yst</a:t>
            </a:r>
            <a:r>
              <a:rPr lang="en-US" sz="1400" dirty="0" err="1" smtClean="0"/>
              <a:t>è</a:t>
            </a:r>
            <a:r>
              <a:rPr lang="en-US" sz="1400" dirty="0" err="1" smtClean="0"/>
              <a:t>me</a:t>
            </a:r>
            <a:r>
              <a:rPr lang="en-US" sz="1400" dirty="0" smtClean="0"/>
              <a:t> de </a:t>
            </a:r>
            <a:r>
              <a:rPr lang="en-US" sz="1400" dirty="0" err="1" smtClean="0"/>
              <a:t>coordonn</a:t>
            </a:r>
            <a:r>
              <a:rPr lang="en-US" sz="1400" dirty="0" err="1" smtClean="0"/>
              <a:t>ées</a:t>
            </a:r>
            <a:r>
              <a:rPr lang="en-US" sz="1400" dirty="0" smtClean="0"/>
              <a:t> (</a:t>
            </a:r>
            <a:r>
              <a:rPr lang="en-US" sz="1400" dirty="0" err="1" smtClean="0"/>
              <a:t>exemple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19" name="Picture 18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46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95301" y="5406068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116" y="5663956"/>
            <a:ext cx="622746" cy="621413"/>
          </a:xfrm>
          <a:prstGeom prst="rect">
            <a:avLst/>
          </a:prstGeom>
        </p:spPr>
      </p:pic>
      <p:pic>
        <p:nvPicPr>
          <p:cNvPr id="6" name="Picture 5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87" y="5708044"/>
            <a:ext cx="582228" cy="57732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1395301" y="5232382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735064" y="5232382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12014" y="3467130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412014" y="3293444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751777" y="3293444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28727" y="1372006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428727" y="1198320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768490" y="1198320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9899" y="6449611"/>
            <a:ext cx="4335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</a:t>
            </a:r>
            <a:r>
              <a:rPr lang="en-US" sz="1400" dirty="0" err="1" smtClean="0"/>
              <a:t>Requ</a:t>
            </a:r>
            <a:r>
              <a:rPr lang="en-US" sz="1400" dirty="0" err="1" smtClean="0"/>
              <a:t>ête</a:t>
            </a:r>
            <a:r>
              <a:rPr lang="en-US" sz="1400" dirty="0" smtClean="0"/>
              <a:t> avec un point</a:t>
            </a:r>
            <a:r>
              <a:rPr lang="en-US" sz="1400" dirty="0"/>
              <a:t> (</a:t>
            </a:r>
            <a:r>
              <a:rPr lang="en-US" sz="1400" dirty="0" err="1"/>
              <a:t>modèle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7" name="Picture 36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0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482745" y="2227208"/>
            <a:ext cx="4632751" cy="3559931"/>
          </a:xfrm>
          <a:prstGeom prst="rect">
            <a:avLst/>
          </a:prstGeom>
          <a:solidFill>
            <a:srgbClr val="009999">
              <a:alpha val="4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63776" y="5787139"/>
            <a:ext cx="4651720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482745" y="2227208"/>
            <a:ext cx="0" cy="355993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10" idx="3"/>
          </p:cNvCxnSpPr>
          <p:nvPr/>
        </p:nvCxnSpPr>
        <p:spPr>
          <a:xfrm>
            <a:off x="941618" y="4007174"/>
            <a:ext cx="617387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61674" y="1208846"/>
            <a:ext cx="22583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err="1" smtClean="0"/>
              <a:t>R</a:t>
            </a:r>
            <a:r>
              <a:rPr lang="en-US" sz="2500" dirty="0" err="1" smtClean="0"/>
              <a:t>é</a:t>
            </a:r>
            <a:r>
              <a:rPr lang="en-US" sz="2500" dirty="0" err="1" smtClean="0"/>
              <a:t>sultat</a:t>
            </a:r>
            <a:r>
              <a:rPr lang="en-US" sz="2500" dirty="0" smtClean="0"/>
              <a:t> </a:t>
            </a:r>
            <a:r>
              <a:rPr lang="en-US" sz="2500" dirty="0" err="1" smtClean="0"/>
              <a:t>d’apprentissage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2463776" y="1208846"/>
            <a:ext cx="22566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dirty="0" smtClean="0"/>
              <a:t>Ambiance</a:t>
            </a:r>
          </a:p>
          <a:p>
            <a:pPr algn="ctr"/>
            <a:r>
              <a:rPr lang="en-US" sz="2500" dirty="0" err="1" smtClean="0"/>
              <a:t>d’apprentissage</a:t>
            </a:r>
            <a:endParaRPr lang="en-US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1926758" y="281849"/>
            <a:ext cx="6217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dirty="0" smtClean="0"/>
              <a:t>Comment </a:t>
            </a:r>
            <a:r>
              <a:rPr lang="fr-CA" sz="2800" dirty="0" smtClean="0"/>
              <a:t>évaluez-vous le dernier cours ?</a:t>
            </a:r>
            <a:endParaRPr lang="fr-CA" sz="2800" dirty="0"/>
          </a:p>
        </p:txBody>
      </p:sp>
      <p:pic>
        <p:nvPicPr>
          <p:cNvPr id="3" name="Picture 2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28" y="4432525"/>
            <a:ext cx="831428" cy="829648"/>
          </a:xfrm>
          <a:prstGeom prst="rect">
            <a:avLst/>
          </a:prstGeom>
        </p:spPr>
      </p:pic>
      <p:pic>
        <p:nvPicPr>
          <p:cNvPr id="4" name="Picture 3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62" y="2750428"/>
            <a:ext cx="857919" cy="850694"/>
          </a:xfrm>
          <a:prstGeom prst="rect">
            <a:avLst/>
          </a:prstGeom>
        </p:spPr>
      </p:pic>
      <p:cxnSp>
        <p:nvCxnSpPr>
          <p:cNvPr id="17" name="Straight Connector 16"/>
          <p:cNvCxnSpPr>
            <a:stCxn id="10" idx="2"/>
          </p:cNvCxnSpPr>
          <p:nvPr/>
        </p:nvCxnSpPr>
        <p:spPr>
          <a:xfrm flipV="1">
            <a:off x="4799121" y="1186183"/>
            <a:ext cx="0" cy="460095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115496" y="2227207"/>
            <a:ext cx="0" cy="355993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463776" y="2227207"/>
            <a:ext cx="4651720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9899" y="6449611"/>
            <a:ext cx="4443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tableau de contingence (</a:t>
            </a:r>
            <a:r>
              <a:rPr lang="en-US" sz="1400" dirty="0" err="1" smtClean="0"/>
              <a:t>exemple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9" name="Picture 38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0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486061" y="1574052"/>
            <a:ext cx="4268053" cy="4308573"/>
          </a:xfrm>
          <a:prstGeom prst="rect">
            <a:avLst/>
          </a:prstGeom>
          <a:solidFill>
            <a:srgbClr val="009999">
              <a:alpha val="4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8629" y="242227"/>
            <a:ext cx="501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Feedback </a:t>
            </a:r>
            <a:r>
              <a:rPr lang="en-US" sz="2800" dirty="0" err="1" smtClean="0"/>
              <a:t>sur</a:t>
            </a:r>
            <a:r>
              <a:rPr lang="en-US" sz="2800" dirty="0" smtClean="0"/>
              <a:t> le travail en </a:t>
            </a:r>
            <a:r>
              <a:rPr lang="en-US" sz="2800" dirty="0" err="1" smtClean="0"/>
              <a:t>groupe</a:t>
            </a:r>
            <a:endParaRPr lang="en-US" sz="28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572367" y="1476356"/>
            <a:ext cx="0" cy="4482262"/>
          </a:xfrm>
          <a:prstGeom prst="line">
            <a:avLst/>
          </a:prstGeom>
          <a:ln>
            <a:prstDash val="solid"/>
            <a:headEnd type="arrow" w="lg" len="lg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9899" y="6449611"/>
            <a:ext cx="3885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eedback: </a:t>
            </a:r>
            <a:r>
              <a:rPr lang="en-US" sz="1400" dirty="0" err="1" smtClean="0"/>
              <a:t>r</a:t>
            </a:r>
            <a:r>
              <a:rPr lang="en-US" sz="1400" dirty="0" err="1" smtClean="0"/>
              <a:t>éticule</a:t>
            </a:r>
            <a:r>
              <a:rPr lang="en-US" sz="1400" dirty="0" smtClean="0"/>
              <a:t> </a:t>
            </a:r>
            <a:r>
              <a:rPr lang="en-US" sz="1400" dirty="0"/>
              <a:t>de </a:t>
            </a:r>
            <a:r>
              <a:rPr lang="en-US" sz="1400" dirty="0" err="1"/>
              <a:t>viser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exemple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9" name="Picture 38" descr="80x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942863" y="940530"/>
            <a:ext cx="147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err="1" smtClean="0"/>
              <a:t>J’ai</a:t>
            </a:r>
            <a:r>
              <a:rPr lang="en-US" sz="2000" dirty="0" smtClean="0"/>
              <a:t> </a:t>
            </a:r>
            <a:r>
              <a:rPr lang="en-US" sz="2000" dirty="0" err="1" smtClean="0"/>
              <a:t>appr</a:t>
            </a:r>
            <a:r>
              <a:rPr lang="en-US" sz="2000" dirty="0" err="1" smtClean="0"/>
              <a:t>é</a:t>
            </a:r>
            <a:r>
              <a:rPr lang="en-US" sz="2000" dirty="0" err="1" smtClean="0"/>
              <a:t>ci</a:t>
            </a:r>
            <a:r>
              <a:rPr lang="en-US" sz="2000" dirty="0" err="1" smtClean="0"/>
              <a:t>é</a:t>
            </a:r>
            <a:endParaRPr lang="en-US" sz="20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441025" y="5955800"/>
            <a:ext cx="2262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Je me </a:t>
            </a:r>
            <a:r>
              <a:rPr lang="en-US" sz="2000" dirty="0" err="1" smtClean="0"/>
              <a:t>suis</a:t>
            </a:r>
            <a:r>
              <a:rPr lang="en-US" sz="2000" dirty="0" smtClean="0"/>
              <a:t> </a:t>
            </a:r>
            <a:r>
              <a:rPr lang="en-US" sz="2000" dirty="0" err="1" smtClean="0"/>
              <a:t>ennuy</a:t>
            </a:r>
            <a:r>
              <a:rPr lang="en-US" sz="2000" dirty="0" err="1" smtClean="0"/>
              <a:t>é·e</a:t>
            </a:r>
            <a:endParaRPr lang="en-US" sz="2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055061" y="3076071"/>
            <a:ext cx="12484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Je </a:t>
            </a:r>
            <a:r>
              <a:rPr lang="en-US" sz="2000" dirty="0" err="1" smtClean="0"/>
              <a:t>n’ai</a:t>
            </a:r>
            <a:r>
              <a:rPr lang="en-US" sz="2000" dirty="0" smtClean="0"/>
              <a:t> pas </a:t>
            </a:r>
          </a:p>
          <a:p>
            <a:pPr algn="ctr"/>
            <a:r>
              <a:rPr lang="en-US" sz="2000" dirty="0" smtClean="0"/>
              <a:t>beaucoup </a:t>
            </a:r>
          </a:p>
          <a:p>
            <a:pPr algn="ctr"/>
            <a:r>
              <a:rPr lang="en-US" sz="2000" dirty="0" err="1" smtClean="0"/>
              <a:t>appris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7006804" y="3226302"/>
            <a:ext cx="16033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J’ai</a:t>
            </a:r>
            <a:r>
              <a:rPr lang="en-US" sz="2000" dirty="0" smtClean="0"/>
              <a:t> beaucoup </a:t>
            </a:r>
          </a:p>
          <a:p>
            <a:r>
              <a:rPr lang="en-US" sz="2000" dirty="0" err="1" smtClean="0"/>
              <a:t>appris</a:t>
            </a:r>
            <a:endParaRPr lang="en-US" sz="2000" dirty="0" smtClean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2377252" y="3669181"/>
            <a:ext cx="4499292" cy="0"/>
          </a:xfrm>
          <a:prstGeom prst="line">
            <a:avLst/>
          </a:prstGeom>
          <a:ln>
            <a:prstDash val="solid"/>
            <a:headEnd type="arrow" w="lg" len="lg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83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59899" y="6449611"/>
            <a:ext cx="3036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</a:t>
            </a:r>
            <a:r>
              <a:rPr lang="en-US" sz="1400" dirty="0" err="1" smtClean="0"/>
              <a:t>cible</a:t>
            </a:r>
            <a:r>
              <a:rPr lang="en-US" sz="1400" dirty="0" smtClean="0"/>
              <a:t> (</a:t>
            </a:r>
            <a:r>
              <a:rPr lang="en-US" sz="1400" dirty="0" err="1" smtClean="0"/>
              <a:t>exemple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18" name="Picture 17" descr="80x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210698" y="678830"/>
            <a:ext cx="6401887" cy="5905425"/>
            <a:chOff x="853319" y="336522"/>
            <a:chExt cx="6936360" cy="639845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4332354" y="336522"/>
              <a:ext cx="0" cy="639845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853319" y="564552"/>
              <a:ext cx="6936360" cy="5958208"/>
              <a:chOff x="966098" y="542840"/>
              <a:chExt cx="6936360" cy="595820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966098" y="3507819"/>
                <a:ext cx="693636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>
              <a:xfrm>
                <a:off x="1450946" y="542840"/>
                <a:ext cx="5958208" cy="5958208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454263" y="1532026"/>
                <a:ext cx="3951573" cy="3951573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652209" y="2729978"/>
                <a:ext cx="1555681" cy="1555681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1" name="Picture 20" descr="smiley-happy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4768" y="3274519"/>
                <a:ext cx="470563" cy="466600"/>
              </a:xfrm>
              <a:prstGeom prst="rect">
                <a:avLst/>
              </a:prstGeom>
            </p:spPr>
          </p:pic>
        </p:grpSp>
      </p:grpSp>
      <p:sp>
        <p:nvSpPr>
          <p:cNvPr id="23" name="TextBox 22"/>
          <p:cNvSpPr txBox="1"/>
          <p:nvPr/>
        </p:nvSpPr>
        <p:spPr>
          <a:xfrm>
            <a:off x="1727843" y="121460"/>
            <a:ext cx="4915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Comment </a:t>
            </a:r>
            <a:r>
              <a:rPr lang="en-US" sz="2800" dirty="0" err="1" smtClean="0"/>
              <a:t>était</a:t>
            </a:r>
            <a:r>
              <a:rPr lang="en-US" sz="2800" dirty="0" smtClean="0"/>
              <a:t> le dernier </a:t>
            </a:r>
            <a:r>
              <a:rPr lang="en-US" sz="2800" dirty="0" err="1" smtClean="0"/>
              <a:t>cours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411761" y="5143015"/>
            <a:ext cx="20089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200" dirty="0" smtClean="0"/>
              <a:t>Ambiance</a:t>
            </a:r>
            <a:endParaRPr lang="en-US" sz="2200" dirty="0" smtClean="0"/>
          </a:p>
          <a:p>
            <a:pPr algn="r"/>
            <a:r>
              <a:rPr lang="en-US" sz="2200" dirty="0" err="1" smtClean="0"/>
              <a:t>d’apprentissage</a:t>
            </a:r>
            <a:endParaRPr lang="en-US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823956" y="5095425"/>
            <a:ext cx="14327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Ma</a:t>
            </a:r>
            <a:endParaRPr lang="en-US" sz="2200" dirty="0" smtClean="0"/>
          </a:p>
          <a:p>
            <a:r>
              <a:rPr lang="en-US" sz="2200" dirty="0"/>
              <a:t>m</a:t>
            </a:r>
            <a:r>
              <a:rPr lang="en-US" sz="2200" dirty="0" smtClean="0"/>
              <a:t>otivation</a:t>
            </a:r>
            <a:endParaRPr lang="en-US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823956" y="1029692"/>
            <a:ext cx="1385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Th</a:t>
            </a:r>
            <a:r>
              <a:rPr lang="en-US" sz="2200" dirty="0" err="1" smtClean="0"/>
              <a:t>èmes</a:t>
            </a:r>
            <a:r>
              <a:rPr lang="en-US" sz="2200" dirty="0" smtClean="0"/>
              <a:t> et </a:t>
            </a:r>
          </a:p>
          <a:p>
            <a:r>
              <a:rPr lang="en-US" sz="2200" dirty="0" err="1" smtClean="0"/>
              <a:t>contenu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6565760" y="1029692"/>
            <a:ext cx="20372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200" dirty="0" err="1" smtClean="0"/>
              <a:t>M</a:t>
            </a:r>
            <a:r>
              <a:rPr lang="en-US" sz="2200" dirty="0" err="1" smtClean="0"/>
              <a:t>é</a:t>
            </a:r>
            <a:r>
              <a:rPr lang="en-US" sz="2200" dirty="0" err="1" smtClean="0"/>
              <a:t>thodes</a:t>
            </a:r>
            <a:r>
              <a:rPr lang="en-US" sz="2200" dirty="0" smtClean="0"/>
              <a:t> </a:t>
            </a:r>
          </a:p>
          <a:p>
            <a:pPr algn="r"/>
            <a:r>
              <a:rPr lang="en-US" sz="2200" dirty="0" err="1" smtClean="0"/>
              <a:t>d’enseignement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8064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95301" y="5406068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116" y="5663956"/>
            <a:ext cx="622746" cy="621413"/>
          </a:xfrm>
          <a:prstGeom prst="rect">
            <a:avLst/>
          </a:prstGeom>
        </p:spPr>
      </p:pic>
      <p:pic>
        <p:nvPicPr>
          <p:cNvPr id="6" name="Picture 5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87" y="5708044"/>
            <a:ext cx="582228" cy="57732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1395301" y="5232382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735064" y="5232382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95301" y="1735764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395301" y="1562078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735064" y="1562078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36614" y="3789731"/>
            <a:ext cx="6350188" cy="0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336614" y="3616045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676377" y="3616045"/>
            <a:ext cx="0" cy="358654"/>
          </a:xfrm>
          <a:prstGeom prst="line">
            <a:avLst/>
          </a:prstGeom>
          <a:ln w="38100" cap="flat" cmpd="sng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61137" y="2684510"/>
            <a:ext cx="4309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Aujourd’hui</a:t>
            </a:r>
            <a:r>
              <a:rPr lang="en-US" sz="2800" b="1" dirty="0" smtClean="0"/>
              <a:t> le </a:t>
            </a:r>
            <a:r>
              <a:rPr lang="en-US" sz="2800" b="1" dirty="0" err="1" smtClean="0"/>
              <a:t>cours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était</a:t>
            </a:r>
            <a:r>
              <a:rPr lang="en-US" sz="2800" b="1" dirty="0"/>
              <a:t> </a:t>
            </a:r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26717" y="694916"/>
            <a:ext cx="2938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Le </a:t>
            </a:r>
            <a:r>
              <a:rPr lang="en-US" sz="2800" b="1" dirty="0" err="1" smtClean="0"/>
              <a:t>contenu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était</a:t>
            </a:r>
            <a:r>
              <a:rPr lang="en-US" sz="2800" b="1" dirty="0" smtClean="0"/>
              <a:t> </a:t>
            </a:r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77064" y="1854099"/>
            <a:ext cx="1392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compliqu</a:t>
            </a:r>
            <a:r>
              <a:rPr lang="en-US" sz="2200" dirty="0" err="1" smtClean="0"/>
              <a:t>é</a:t>
            </a:r>
            <a:endParaRPr lang="en-US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7284150" y="1913456"/>
            <a:ext cx="938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simple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706842" y="3990837"/>
            <a:ext cx="15765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passionnant</a:t>
            </a:r>
            <a:endParaRPr lang="en-US" sz="2200" dirty="0"/>
          </a:p>
        </p:txBody>
      </p:sp>
      <p:sp>
        <p:nvSpPr>
          <p:cNvPr id="33" name="TextBox 32"/>
          <p:cNvSpPr txBox="1"/>
          <p:nvPr/>
        </p:nvSpPr>
        <p:spPr>
          <a:xfrm>
            <a:off x="6845935" y="4008366"/>
            <a:ext cx="127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ennuyant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2029802" y="4576105"/>
            <a:ext cx="5482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Comment je me sens aujourd’hui ...</a:t>
            </a:r>
            <a:endParaRPr lang="fr-FR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9899" y="6449611"/>
            <a:ext cx="4335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</a:t>
            </a:r>
            <a:r>
              <a:rPr lang="en-US" sz="1400" dirty="0" err="1" smtClean="0"/>
              <a:t>Requ</a:t>
            </a:r>
            <a:r>
              <a:rPr lang="en-US" sz="1400" dirty="0" err="1" smtClean="0"/>
              <a:t>ête</a:t>
            </a:r>
            <a:r>
              <a:rPr lang="en-US" sz="1400" dirty="0" smtClean="0"/>
              <a:t> avec un point</a:t>
            </a:r>
            <a:r>
              <a:rPr lang="en-US" sz="1400" dirty="0" smtClean="0"/>
              <a:t> (</a:t>
            </a:r>
            <a:r>
              <a:rPr lang="en-US" sz="1400" dirty="0" err="1" smtClean="0"/>
              <a:t>exemple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7" name="Picture 36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95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680876" y="1222441"/>
            <a:ext cx="4559424" cy="4564699"/>
          </a:xfrm>
          <a:prstGeom prst="rect">
            <a:avLst/>
          </a:prstGeom>
          <a:gradFill flip="none" rotWithShape="1">
            <a:gsLst>
              <a:gs pos="0">
                <a:srgbClr val="009999"/>
              </a:gs>
              <a:gs pos="97000">
                <a:srgbClr val="FFFFFF"/>
              </a:gs>
            </a:gsLst>
            <a:lin ang="81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648311" y="1149029"/>
            <a:ext cx="4651720" cy="4638112"/>
            <a:chOff x="1497543" y="1093692"/>
            <a:chExt cx="5055707" cy="504091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97543" y="6134608"/>
              <a:ext cx="505570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1518159" y="1093692"/>
              <a:ext cx="0" cy="50409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518159" y="1093692"/>
              <a:ext cx="5035091" cy="5040917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" name="Picture 2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431" y="5721734"/>
            <a:ext cx="577849" cy="576612"/>
          </a:xfrm>
          <a:prstGeom prst="rect">
            <a:avLst/>
          </a:prstGeom>
        </p:spPr>
      </p:pic>
      <p:pic>
        <p:nvPicPr>
          <p:cNvPr id="4" name="Picture 3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568" y="5711332"/>
            <a:ext cx="591999" cy="587013"/>
          </a:xfrm>
          <a:prstGeom prst="rect">
            <a:avLst/>
          </a:prstGeom>
        </p:spPr>
      </p:pic>
      <p:pic>
        <p:nvPicPr>
          <p:cNvPr id="16" name="Picture 15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78" y="889622"/>
            <a:ext cx="523220" cy="51881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9899" y="6449611"/>
            <a:ext cx="4444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</a:t>
            </a:r>
            <a:r>
              <a:rPr lang="de-DE" sz="1400" dirty="0"/>
              <a:t>:</a:t>
            </a:r>
            <a:r>
              <a:rPr lang="en-US" sz="1400" dirty="0" smtClean="0"/>
              <a:t> </a:t>
            </a:r>
            <a:r>
              <a:rPr lang="en-US" sz="1400" dirty="0" err="1"/>
              <a:t>s</a:t>
            </a:r>
            <a:r>
              <a:rPr lang="en-US" sz="1400" dirty="0" err="1" smtClean="0"/>
              <a:t>yst</a:t>
            </a:r>
            <a:r>
              <a:rPr lang="en-US" sz="1400" dirty="0" err="1" smtClean="0"/>
              <a:t>è</a:t>
            </a:r>
            <a:r>
              <a:rPr lang="en-US" sz="1400" dirty="0" err="1" smtClean="0"/>
              <a:t>me</a:t>
            </a:r>
            <a:r>
              <a:rPr lang="en-US" sz="1400" dirty="0" smtClean="0"/>
              <a:t> de </a:t>
            </a:r>
            <a:r>
              <a:rPr lang="en-US" sz="1400" dirty="0" err="1" smtClean="0"/>
              <a:t>coordonn</a:t>
            </a:r>
            <a:r>
              <a:rPr lang="en-US" sz="1400" dirty="0" err="1" smtClean="0"/>
              <a:t>ées</a:t>
            </a:r>
            <a:r>
              <a:rPr lang="en-US" sz="1400" dirty="0" smtClean="0"/>
              <a:t> (</a:t>
            </a:r>
            <a:r>
              <a:rPr lang="en-US" sz="1400" dirty="0" err="1" smtClean="0"/>
              <a:t>mod</a:t>
            </a:r>
            <a:r>
              <a:rPr lang="en-US" sz="1400" dirty="0" err="1" smtClean="0"/>
              <a:t>èle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19" name="Picture 18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1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482745" y="2227208"/>
            <a:ext cx="4632751" cy="3559931"/>
          </a:xfrm>
          <a:prstGeom prst="rect">
            <a:avLst/>
          </a:prstGeom>
          <a:solidFill>
            <a:srgbClr val="009999">
              <a:alpha val="4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63776" y="5787139"/>
            <a:ext cx="4651720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482745" y="2227208"/>
            <a:ext cx="0" cy="355993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10" idx="3"/>
          </p:cNvCxnSpPr>
          <p:nvPr/>
        </p:nvCxnSpPr>
        <p:spPr>
          <a:xfrm>
            <a:off x="941618" y="4007174"/>
            <a:ext cx="617387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 descr="smiley-s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28" y="4432525"/>
            <a:ext cx="831428" cy="829648"/>
          </a:xfrm>
          <a:prstGeom prst="rect">
            <a:avLst/>
          </a:prstGeom>
        </p:spPr>
      </p:pic>
      <p:pic>
        <p:nvPicPr>
          <p:cNvPr id="4" name="Picture 3" descr="smiley-ha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62" y="2750428"/>
            <a:ext cx="857919" cy="850694"/>
          </a:xfrm>
          <a:prstGeom prst="rect">
            <a:avLst/>
          </a:prstGeom>
        </p:spPr>
      </p:pic>
      <p:cxnSp>
        <p:nvCxnSpPr>
          <p:cNvPr id="17" name="Straight Connector 16"/>
          <p:cNvCxnSpPr>
            <a:stCxn id="10" idx="2"/>
          </p:cNvCxnSpPr>
          <p:nvPr/>
        </p:nvCxnSpPr>
        <p:spPr>
          <a:xfrm flipV="1">
            <a:off x="4799121" y="1186183"/>
            <a:ext cx="0" cy="4600956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115496" y="2227207"/>
            <a:ext cx="0" cy="355993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463776" y="2227207"/>
            <a:ext cx="4651720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9899" y="6449611"/>
            <a:ext cx="4330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tableau de contingence (</a:t>
            </a:r>
            <a:r>
              <a:rPr lang="en-US" sz="1400" dirty="0" err="1" smtClean="0"/>
              <a:t>mod</a:t>
            </a:r>
            <a:r>
              <a:rPr lang="en-US" sz="1400" dirty="0" err="1" smtClean="0"/>
              <a:t>èle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9" name="Picture 38" descr="80x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91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486061" y="1574052"/>
            <a:ext cx="4268053" cy="4308573"/>
          </a:xfrm>
          <a:prstGeom prst="rect">
            <a:avLst/>
          </a:prstGeom>
          <a:solidFill>
            <a:srgbClr val="009999">
              <a:alpha val="4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572367" y="1476356"/>
            <a:ext cx="0" cy="4482262"/>
          </a:xfrm>
          <a:prstGeom prst="line">
            <a:avLst/>
          </a:prstGeom>
          <a:ln>
            <a:prstDash val="solid"/>
            <a:headEnd type="arrow" w="lg" len="lg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59899" y="6449611"/>
            <a:ext cx="3885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eedback: </a:t>
            </a:r>
            <a:r>
              <a:rPr lang="en-US" sz="1400" dirty="0" err="1" smtClean="0"/>
              <a:t>r</a:t>
            </a:r>
            <a:r>
              <a:rPr lang="en-US" sz="1400" dirty="0" err="1" smtClean="0"/>
              <a:t>éticule</a:t>
            </a:r>
            <a:r>
              <a:rPr lang="en-US" sz="1400" dirty="0" smtClean="0"/>
              <a:t> </a:t>
            </a:r>
            <a:r>
              <a:rPr lang="en-US" sz="1400" dirty="0"/>
              <a:t>de </a:t>
            </a:r>
            <a:r>
              <a:rPr lang="en-US" sz="1400" dirty="0" err="1"/>
              <a:t>viser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err="1"/>
              <a:t>modèle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39" name="Picture 38" descr="80x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 flipH="1">
            <a:off x="2377252" y="3669181"/>
            <a:ext cx="4499292" cy="0"/>
          </a:xfrm>
          <a:prstGeom prst="line">
            <a:avLst/>
          </a:prstGeom>
          <a:ln>
            <a:prstDash val="solid"/>
            <a:headEnd type="arrow" w="lg" len="lg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4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59899" y="6449611"/>
            <a:ext cx="3036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</a:t>
            </a:r>
            <a:r>
              <a:rPr lang="en-US" sz="1400" dirty="0" err="1" smtClean="0"/>
              <a:t>éthode</a:t>
            </a:r>
            <a:r>
              <a:rPr lang="en-US" sz="1400" dirty="0" smtClean="0"/>
              <a:t> de f</a:t>
            </a:r>
            <a:r>
              <a:rPr lang="en-US" sz="1400" dirty="0" smtClean="0"/>
              <a:t>eedback : </a:t>
            </a:r>
            <a:r>
              <a:rPr lang="en-US" sz="1400" dirty="0" err="1" smtClean="0"/>
              <a:t>cible</a:t>
            </a:r>
            <a:r>
              <a:rPr lang="en-US" sz="1400" dirty="0"/>
              <a:t> (</a:t>
            </a:r>
            <a:r>
              <a:rPr lang="en-US" sz="1400" dirty="0" err="1"/>
              <a:t>modèle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881947" y="6460467"/>
            <a:ext cx="108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edkimo.com</a:t>
            </a:r>
            <a:endParaRPr lang="en-US" sz="1400" dirty="0" smtClean="0"/>
          </a:p>
        </p:txBody>
      </p:sp>
      <p:pic>
        <p:nvPicPr>
          <p:cNvPr id="18" name="Picture 17" descr="80x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512" y="6544472"/>
            <a:ext cx="1016000" cy="1905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210698" y="678830"/>
            <a:ext cx="6401887" cy="5905425"/>
            <a:chOff x="853319" y="336522"/>
            <a:chExt cx="6936360" cy="639845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4332354" y="336522"/>
              <a:ext cx="0" cy="639845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853319" y="564552"/>
              <a:ext cx="6936360" cy="5958208"/>
              <a:chOff x="966098" y="542840"/>
              <a:chExt cx="6936360" cy="595820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966098" y="3507819"/>
                <a:ext cx="693636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>
              <a:xfrm>
                <a:off x="1450946" y="542840"/>
                <a:ext cx="5958208" cy="5958208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454263" y="1532026"/>
                <a:ext cx="3951573" cy="3951573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652209" y="2729978"/>
                <a:ext cx="1555681" cy="1555681"/>
              </a:xfrm>
              <a:prstGeom prst="ellipse">
                <a:avLst/>
              </a:prstGeom>
              <a:solidFill>
                <a:srgbClr val="009999">
                  <a:alpha val="10000"/>
                </a:srgbClr>
              </a:solidFill>
              <a:ln w="6350" cmpd="sng">
                <a:solidFill>
                  <a:schemeClr val="tx1"/>
                </a:solidFill>
                <a:prstDash val="lg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1" name="Picture 20" descr="smiley-happy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4768" y="3274519"/>
                <a:ext cx="470563" cy="4666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0013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188</Words>
  <Application>Microsoft Macintosh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Sebastian</cp:lastModifiedBy>
  <cp:revision>32</cp:revision>
  <cp:lastPrinted>2017-10-18T14:11:58Z</cp:lastPrinted>
  <dcterms:created xsi:type="dcterms:W3CDTF">2014-11-19T09:46:58Z</dcterms:created>
  <dcterms:modified xsi:type="dcterms:W3CDTF">2017-10-18T14:22:47Z</dcterms:modified>
</cp:coreProperties>
</file>